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85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1607C1-E103-42B3-B585-A093BF09FC1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01DCE7-767E-47C3-93A0-29EADE832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15290" cy="1870079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Концепции </a:t>
            </a:r>
            <a:r>
              <a:rPr lang="ru-RU" sz="4400" dirty="0"/>
              <a:t>развития дополнительного образования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Воспитатель 1 квалификационной категории Скворцова Любовь Михайловна  </a:t>
            </a:r>
          </a:p>
          <a:p>
            <a:pPr algn="ctr"/>
            <a:r>
              <a:rPr lang="ru-RU" dirty="0" err="1" smtClean="0"/>
              <a:t>гпт</a:t>
            </a:r>
            <a:r>
              <a:rPr lang="ru-RU" dirty="0" smtClean="0"/>
              <a:t> Чистые Боры 2016г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smtClean="0"/>
              <a:t>того, что досуг был не только приятным, но и полезным, к его организации следует подходить, с учетом современных требований общества к личности </a:t>
            </a:r>
            <a:r>
              <a:rPr lang="ru-RU" dirty="0" smtClean="0"/>
              <a:t>человека, </a:t>
            </a:r>
            <a:r>
              <a:rPr lang="ru-RU" dirty="0" smtClean="0"/>
              <a:t>с учетом научных разработок законов, методов, принципов досуга, а также помня о том, что учебная деятельность </a:t>
            </a:r>
            <a:r>
              <a:rPr lang="ru-RU" dirty="0" smtClean="0"/>
              <a:t>дошкольников </a:t>
            </a:r>
            <a:r>
              <a:rPr lang="ru-RU" dirty="0" smtClean="0"/>
              <a:t>в обязательном порядке должна чередоваться с </a:t>
            </a:r>
            <a:r>
              <a:rPr lang="ru-RU" dirty="0" err="1" smtClean="0"/>
              <a:t>внеучебной</a:t>
            </a:r>
            <a:r>
              <a:rPr lang="ru-RU" dirty="0" smtClean="0"/>
              <a:t>, т.е. </a:t>
            </a:r>
            <a:r>
              <a:rPr lang="ru-RU" dirty="0" err="1" smtClean="0"/>
              <a:t>досуговой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000240"/>
            <a:ext cx="6172200" cy="135732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Кружок «Волшебная бумага»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Воспитатель 1 квалификационной категории Скворцова Любовь Михайловна</a:t>
            </a:r>
          </a:p>
          <a:p>
            <a:pPr algn="ctr"/>
            <a:r>
              <a:rPr lang="ru-RU" dirty="0" err="1" smtClean="0"/>
              <a:t>г</a:t>
            </a:r>
            <a:r>
              <a:rPr lang="ru-RU" dirty="0" err="1" smtClean="0"/>
              <a:t>пт</a:t>
            </a:r>
            <a:r>
              <a:rPr lang="ru-RU" dirty="0" smtClean="0"/>
              <a:t> Чистые Боры  2016 </a:t>
            </a:r>
            <a:r>
              <a:rPr lang="ru-RU" dirty="0" smtClean="0"/>
              <a:t>г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Кружок «Волшебная бумага»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 детьми подготовительной группы 4 раза в месяц я проводила кружок «Волшебная бумага». Программа кружка по дополнительному образованию имеет художественно – эстетическую направленность, разработанная на основе методических пособий.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Актуальность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Актуальность разработанной программы состоит в том, что изготовление </a:t>
            </a:r>
            <a:r>
              <a:rPr lang="ru-RU" dirty="0" err="1" smtClean="0"/>
              <a:t>игрушек-оригамушек</a:t>
            </a:r>
            <a:r>
              <a:rPr lang="ru-RU" dirty="0" smtClean="0"/>
              <a:t> относится к ручному труду, развивающему не только абстрактное мышление, усидчивость и терпение, но и познавательные способности. Ручной труд очень кропотливый, требующему от желающих научиться этому мастерству, выдержки, терпению, умению добиваться своей цели, прилагая к этому максимум труда и желания. Программа позволяет научить детей правильно организовать работу своего ума. Выявить особые способности детей.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Данная программа вполне реальна и реализуема. У детей есть право выбора своей деятельности, для самовыражения и самореализации личности. Программа включает в себя не только обучение оригами, но и создание индивидуальных и коллективных сюжетно – тематических композиций, в которых используются изделия, выполненные в технике оригами. В процессе складывания фигур дети знакомятся с геометрическими фигурами, учатся ориентироваться на листе бумаги, делить целое на части, находить вертикаль, горизонталь, диагональ, а затем реконструировать, видоизменять поделки, делать их более нарядными и прочными. Простота и разнообразие приемов обработки бумаги стимулируют творческую активность детей. В ходе занятий они овладевают навыками и культурой труда, у них развивается мелкая моторика пальцев рук, что важно для развития речи и для их подготовки к успешному обучению в школе.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Всестороннее интеллектуальное и эстетическое развитие детей в процессе овладения элементарными приемами техники оригами, как художественного способа конструирования из бумаги.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Обучающие: </a:t>
            </a:r>
          </a:p>
          <a:p>
            <a:r>
              <a:rPr lang="ru-RU" dirty="0" smtClean="0"/>
              <a:t> Знакомить детей с основными геометрическими понятиями: круг, квадрат, треугольник, угол, сторона, вершина и т.д., базовыми формами оригами; </a:t>
            </a:r>
          </a:p>
          <a:p>
            <a:r>
              <a:rPr lang="ru-RU" dirty="0" smtClean="0"/>
              <a:t> Формировать умение следовать устным инструкциям; </a:t>
            </a:r>
          </a:p>
          <a:p>
            <a:r>
              <a:rPr lang="ru-RU" dirty="0" smtClean="0"/>
              <a:t> Обучать различным приемам работы с бумагой; </a:t>
            </a:r>
          </a:p>
          <a:p>
            <a:r>
              <a:rPr lang="ru-RU" dirty="0" smtClean="0"/>
              <a:t>Обогащать словарь ребенка специальными терминами; </a:t>
            </a:r>
          </a:p>
          <a:p>
            <a:r>
              <a:rPr lang="ru-RU" dirty="0" smtClean="0"/>
              <a:t> Создавать композиции с изделиями, выполненными в технике оригами. </a:t>
            </a:r>
          </a:p>
          <a:p>
            <a:pPr algn="ctr"/>
            <a:r>
              <a:rPr lang="ru-RU" b="1" dirty="0" smtClean="0"/>
              <a:t> Развивающие:</a:t>
            </a:r>
          </a:p>
          <a:p>
            <a:r>
              <a:rPr lang="ru-RU" dirty="0" smtClean="0"/>
              <a:t>  Развивать внимание, память, логическое мышление и пространственное воображение; </a:t>
            </a:r>
          </a:p>
          <a:p>
            <a:r>
              <a:rPr lang="ru-RU" dirty="0" smtClean="0"/>
              <a:t> Развивать художественный вкус, творческие способности и фантазии детей;</a:t>
            </a:r>
          </a:p>
          <a:p>
            <a:r>
              <a:rPr lang="ru-RU" dirty="0" smtClean="0"/>
              <a:t> Развивать мелкую моторику пальцев рук и глазомер. 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Воспитательные: </a:t>
            </a:r>
          </a:p>
          <a:p>
            <a:r>
              <a:rPr lang="ru-RU" dirty="0" smtClean="0"/>
              <a:t> Воспитывать интерес к искусству оригами; </a:t>
            </a:r>
          </a:p>
          <a:p>
            <a:r>
              <a:rPr lang="ru-RU" dirty="0" smtClean="0"/>
              <a:t> Расширять коммуникативные способности детей; </a:t>
            </a:r>
          </a:p>
          <a:p>
            <a:r>
              <a:rPr lang="ru-RU" dirty="0" smtClean="0"/>
              <a:t> Способствовать созданию игровых ситуаций, расширять коммуникативные способности детей; </a:t>
            </a:r>
          </a:p>
          <a:p>
            <a:r>
              <a:rPr lang="ru-RU" dirty="0" smtClean="0"/>
              <a:t> Совершенствовать трудовые навыки, формировать культуру труда, воспитывать аккуратность, умение бережно и экономно использовать материал, содержать в порядке рабочее место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Ожидаемые результаты обучения: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Должны знать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• Что такое оригами; • Историю возникновения оригами; • Основные приемы работы, способ складывания базового треугольника. • Название, назначение, правила пользования ручными инструментами для обработки бумаги, картона, и других материалов. • Приемы складывания модулей; • Правила техники безопасности; </a:t>
            </a:r>
          </a:p>
          <a:p>
            <a:r>
              <a:rPr lang="ru-RU" b="1" dirty="0" smtClean="0"/>
              <a:t>Должны уметь: </a:t>
            </a:r>
          </a:p>
          <a:p>
            <a:r>
              <a:rPr lang="ru-RU" dirty="0" smtClean="0"/>
              <a:t>• Подбирать бумагу нужного цвета; • Пользоваться чертежными инструментами, ножницами; • Выполнять разметку листа бумаги; • Пользоваться схемой, технологической и пооперационной картой; • Собирать игрушки – «оригами»; • Анализировать образец, анализировать свою работу; • Составлять композицию из готовых поделок. • Уметь красиво, выразительно эстетически грамотно оформить игрушку.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Должны овладеть навыками: </a:t>
            </a:r>
          </a:p>
          <a:p>
            <a:r>
              <a:rPr lang="ru-RU" dirty="0" smtClean="0"/>
              <a:t>• Разметки листа бумаги; • Складывания базового модуля; • Резания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Образцы книжек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поделки, оригами гр №8\P31101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844794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Базовые формы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" name="Picture 10" descr="PB2002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5305" y="1668780"/>
            <a:ext cx="2801389" cy="4434840"/>
          </a:xfrm>
          <a:noFill/>
        </p:spPr>
      </p:pic>
      <p:pic>
        <p:nvPicPr>
          <p:cNvPr id="6" name="Picture 13" descr="PB2002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55086" y="1668780"/>
            <a:ext cx="3088178" cy="4434840"/>
          </a:xfr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Концепция разработана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России во исполнение решений Национального координационного совета по поддержке молодых талантов России в рамках выполнения Указа Президента РФ от 7 мая 2012 года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N599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Инструкционные карты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поделки, оригами гр №8\P31201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3786214" cy="4659918"/>
          </a:xfrm>
          <a:prstGeom prst="rect">
            <a:avLst/>
          </a:prstGeom>
          <a:noFill/>
        </p:spPr>
      </p:pic>
      <p:pic>
        <p:nvPicPr>
          <p:cNvPr id="3075" name="Picture 3" descr="F:\поделки, оригами гр №8\P31201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1600200"/>
            <a:ext cx="3473474" cy="46312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оделки, оригами гр №8\P31201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14488"/>
            <a:ext cx="3657600" cy="4643470"/>
          </a:xfrm>
          <a:prstGeom prst="rect">
            <a:avLst/>
          </a:prstGeom>
          <a:noFill/>
        </p:spPr>
      </p:pic>
      <p:pic>
        <p:nvPicPr>
          <p:cNvPr id="4099" name="Picture 3" descr="F:\поделки, оригами гр №8\P31201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4810" y="1714488"/>
            <a:ext cx="365760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Книжка «Теремок»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31101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3914796"/>
          </a:xfrm>
        </p:spPr>
      </p:pic>
      <p:pic>
        <p:nvPicPr>
          <p:cNvPr id="5122" name="Picture 2" descr="F:\поделки, оригами гр №8\P31101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39147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оделки, оригами гр №8\P31101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3843358"/>
          </a:xfrm>
          <a:prstGeom prst="rect">
            <a:avLst/>
          </a:prstGeom>
          <a:noFill/>
        </p:spPr>
      </p:pic>
      <p:pic>
        <p:nvPicPr>
          <p:cNvPr id="6147" name="Picture 3" descr="F:\поделки, оригами гр №8\P311016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38433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Книжка «Колобок»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поделки, оригами гр №8\P31101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3629044"/>
          </a:xfrm>
          <a:prstGeom prst="rect">
            <a:avLst/>
          </a:prstGeom>
          <a:noFill/>
        </p:spPr>
      </p:pic>
      <p:pic>
        <p:nvPicPr>
          <p:cNvPr id="7171" name="Picture 3" descr="F:\поделки, оригами гр №8\P31101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36290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оделки, оригами гр №8\P31101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657600" cy="3786214"/>
          </a:xfrm>
          <a:prstGeom prst="rect">
            <a:avLst/>
          </a:prstGeom>
          <a:noFill/>
        </p:spPr>
      </p:pic>
      <p:pic>
        <p:nvPicPr>
          <p:cNvPr id="8195" name="Picture 3" descr="F:\поделки, оригами гр №8\P31101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3771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Книжка «Рукавичка»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поделки, оригами гр №8\P31101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657600" cy="3643338"/>
          </a:xfrm>
          <a:prstGeom prst="rect">
            <a:avLst/>
          </a:prstGeom>
          <a:noFill/>
        </p:spPr>
      </p:pic>
      <p:pic>
        <p:nvPicPr>
          <p:cNvPr id="9220" name="Picture 4" descr="F:\поделки, оригами гр №8\P31101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36290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поделки, оригами гр №8\P31101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657600" cy="3714776"/>
          </a:xfrm>
          <a:prstGeom prst="rect">
            <a:avLst/>
          </a:prstGeom>
          <a:noFill/>
        </p:spPr>
      </p:pic>
      <p:pic>
        <p:nvPicPr>
          <p:cNvPr id="10243" name="Picture 3" descr="F:\поделки, оригами гр №8\P31101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3700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Наши достижения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F:\поделки, оригами гр №8\P31901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детей характеризуют сферу неформального (по терминологии ЮНЕСКО) образования, связанную с индивидуальным развитием ребенка в культуре, которое он выбирает сам (или с помощью значимого взрослого) в соответствии со своими желаниями и потребностями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ополнительное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– это единый целенаправленный процесс, объединяющий воспитание, обучение и развитие личности.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понимается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целенаправленный процесс воспитания и обучения посредством реализации дополнительных образовательных программ, оказания дополнительных образовательных услуг и информационно-образовательной деятельности за пределами основных образовательных программ в интересах человека, общества, государства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детей рассматривается как: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процесс добровольно избранного ребенком освоение вида деятельности и области знания, выходящих за рамки обязательного дошкольного образования, направленный на удовлетворение его интересов, склонностей, способностей, содействующий саморазвитию, самообразованию, самореализации и самоопределению человека;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непрерывное, вариативное,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образование, реализуемое ребенком в свободное время и призванное обеспечить ему дополнительные возможности для духовного, интеллектуального и физического развития, удовлетворения его творческих и образовательных потребностей;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ведущим принципом выступает добровольность и интерес детей, что в принципе меняет подход к педагогической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>Цель дополнительного образования детей: 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мотивации детей к познанию и творчеству, реализация дополнительных образовательных программ и услуг в интересах личности, общества, государства.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ариативность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системе образования, которая определяется не столько государственным заказом, сколько индивидуальными потребностями, интересами детей, родителей, семьи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ополнительное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зона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ближайшего развития для образования России. Этот вид образования изначально ориентирован на свободный выбор различных видов и форм деятельности, формирования собственных представлений о мире,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познавательной мотивации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Однако важно понимать, что: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основу дополнительного образования составляет образовательная деятельность, ведущаяся по специально разработанным образовательным программам;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дополнительное образование имеет свои особые методики и технологии;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дополнительное образование предусматривает выход на соответствующий его специфике образовательный результат.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 дополнительным образованием детей допустимо понимать образование, обеспечивающее: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создание условий для насыщения детей необходимой им информацией, использования свободное время в позитивных для развития личности целях, прибавления (добавления, присоединения) новых достижений к уже имеющимся; </a:t>
            </a:r>
          </a:p>
          <a:p>
            <a:r>
              <a:rPr lang="ru-RU" dirty="0" smtClean="0"/>
              <a:t> исполнение заказов детей; </a:t>
            </a:r>
          </a:p>
          <a:p>
            <a:r>
              <a:rPr lang="ru-RU" dirty="0" smtClean="0"/>
              <a:t> заполнение имеющихся у детей дефицитов (информации, знаний, способов деятельности, условий, ресурсов, внимания взрослых, дружественной среды, помощи в разрешении возникших затруднений и т.д.) за счёт наполнения его жизни новыми возможностями, компенсирующими недостающих; </a:t>
            </a:r>
          </a:p>
          <a:p>
            <a:r>
              <a:rPr lang="ru-RU" dirty="0" smtClean="0"/>
              <a:t> разрешение противоречий; </a:t>
            </a:r>
          </a:p>
          <a:p>
            <a:r>
              <a:rPr lang="ru-RU" dirty="0" smtClean="0"/>
              <a:t> увеличение, расширение представлений детей о себе и окружающем мире; </a:t>
            </a:r>
          </a:p>
          <a:p>
            <a:r>
              <a:rPr lang="ru-RU" dirty="0" smtClean="0"/>
              <a:t> оптимизацию процесса получения и продуктивного использования новой (дополнительной) информации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283</TotalTime>
  <Words>1139</Words>
  <Application>Microsoft Office PowerPoint</Application>
  <PresentationFormat>Экран (4:3)</PresentationFormat>
  <Paragraphs>68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Концепции развития дополнительного образования детей</vt:lpstr>
      <vt:lpstr>Слайд 2</vt:lpstr>
      <vt:lpstr>Слайд 3</vt:lpstr>
      <vt:lpstr>Слайд 4</vt:lpstr>
      <vt:lpstr>Слайд 5</vt:lpstr>
      <vt:lpstr>      Цель дополнительного образования детей:   </vt:lpstr>
      <vt:lpstr>Слайд 7</vt:lpstr>
      <vt:lpstr>Однако важно понимать, что:</vt:lpstr>
      <vt:lpstr>Под дополнительным образованием детей допустимо понимать образование, обеспечивающее:</vt:lpstr>
      <vt:lpstr>Слайд 10</vt:lpstr>
      <vt:lpstr>Кружок «Волшебная бумага»</vt:lpstr>
      <vt:lpstr>Кружок «Волшебная бумага»</vt:lpstr>
      <vt:lpstr>Актуальность программы</vt:lpstr>
      <vt:lpstr>Слайд 14</vt:lpstr>
      <vt:lpstr>Цель:</vt:lpstr>
      <vt:lpstr>Задачи :</vt:lpstr>
      <vt:lpstr>Ожидаемые результаты обучения:</vt:lpstr>
      <vt:lpstr>Образцы книжек</vt:lpstr>
      <vt:lpstr>Базовые формы</vt:lpstr>
      <vt:lpstr>Инструкционные карты</vt:lpstr>
      <vt:lpstr>Слайд 21</vt:lpstr>
      <vt:lpstr>Книжка «Теремок»</vt:lpstr>
      <vt:lpstr>Слайд 23</vt:lpstr>
      <vt:lpstr>Книжка «Колобок»</vt:lpstr>
      <vt:lpstr>Слайд 25</vt:lpstr>
      <vt:lpstr>Книжка «Рукавичка»</vt:lpstr>
      <vt:lpstr>Слайд 27</vt:lpstr>
      <vt:lpstr>Наши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Концепции развития дополнительного образования детей</dc:title>
  <dc:creator>User</dc:creator>
  <cp:lastModifiedBy>User</cp:lastModifiedBy>
  <cp:revision>33</cp:revision>
  <dcterms:created xsi:type="dcterms:W3CDTF">2016-01-31T12:51:28Z</dcterms:created>
  <dcterms:modified xsi:type="dcterms:W3CDTF">2016-02-15T04:02:46Z</dcterms:modified>
</cp:coreProperties>
</file>